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78" r:id="rId2"/>
  </p:sldIdLst>
  <p:sldSz cx="9144000" cy="6858000" type="screen4x3"/>
  <p:notesSz cx="9928225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591"/>
    <a:srgbClr val="E8007F"/>
    <a:srgbClr val="E90084"/>
    <a:srgbClr val="D70489"/>
    <a:srgbClr val="FFDAED"/>
    <a:srgbClr val="FF85C2"/>
    <a:srgbClr val="FFFFFF"/>
    <a:srgbClr val="CC0066"/>
    <a:srgbClr val="EC1F87"/>
    <a:srgbClr val="F10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33" autoAdjust="0"/>
  </p:normalViewPr>
  <p:slideViewPr>
    <p:cSldViewPr>
      <p:cViewPr>
        <p:scale>
          <a:sx n="244" d="100"/>
          <a:sy n="244" d="100"/>
        </p:scale>
        <p:origin x="-5724" y="-6414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DE4F1-5B82-4DA3-896E-9C765967E08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5E970-E363-4509-B4D7-2A007FFB4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62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5E970-E363-4509-B4D7-2A007FFB41E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6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312" y="1621430"/>
            <a:ext cx="8869375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202" y="2625597"/>
            <a:ext cx="8851595" cy="3309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www.vivaticket.com/it/ticket/elena-ruzza-uni-versi-a-charity-night/20144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/>
          <p:cNvSpPr/>
          <p:nvPr/>
        </p:nvSpPr>
        <p:spPr>
          <a:xfrm>
            <a:off x="-103095" y="4495799"/>
            <a:ext cx="9448800" cy="895986"/>
          </a:xfrm>
          <a:prstGeom prst="rect">
            <a:avLst/>
          </a:prstGeom>
          <a:solidFill>
            <a:srgbClr val="FFDAE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3074" y="152400"/>
            <a:ext cx="1154601" cy="1426488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1828800" y="437006"/>
            <a:ext cx="4876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RingraziandoVi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essere sempre al nostro fianco nell’impegno per la Salute della Donna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Vi invitiamo </a:t>
            </a:r>
            <a:r>
              <a:rPr lang="it-IT" sz="1400" dirty="0" smtClean="0"/>
              <a:t>allo spettacolo</a:t>
            </a:r>
            <a:endParaRPr lang="it-IT" sz="1400" dirty="0"/>
          </a:p>
          <a:p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54105" y="121920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UNI-VERSI </a:t>
            </a:r>
            <a:r>
              <a:rPr lang="it-IT" sz="3200" b="1" dirty="0" smtClean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it-IT" sz="3200" b="1" dirty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CHARITY NIGHT</a:t>
            </a:r>
            <a:endParaRPr lang="en-US" sz="1600" b="1" dirty="0">
              <a:solidFill>
                <a:srgbClr val="E9008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2205" y="178016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 </a:t>
            </a:r>
            <a:r>
              <a:rPr lang="it-IT" b="1" dirty="0" smtClean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evento spettacolo per celebrare </a:t>
            </a:r>
            <a:r>
              <a:rPr lang="it-IT" b="1" dirty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 bellezza e la poesia dello stare al </a:t>
            </a:r>
            <a:r>
              <a:rPr lang="it-IT" b="1" dirty="0" smtClean="0">
                <a:solidFill>
                  <a:srgbClr val="E900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mondo</a:t>
            </a:r>
            <a:endParaRPr lang="it-IT" b="1" dirty="0">
              <a:solidFill>
                <a:srgbClr val="E90084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97005" y="2209800"/>
            <a:ext cx="7772400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Elena Ruzza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per l'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Associazione Terra </a:t>
            </a:r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Terra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72749" y="3200400"/>
            <a:ext cx="845820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it-IT" sz="2000" b="1" dirty="0" smtClean="0">
                <a:solidFill>
                  <a:srgbClr val="E8007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Sabato 1 aprile 2023, </a:t>
            </a:r>
            <a:r>
              <a:rPr lang="it-IT" sz="2000" b="1" dirty="0">
                <a:solidFill>
                  <a:srgbClr val="E8007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ore </a:t>
            </a:r>
            <a:r>
              <a:rPr lang="it-IT" sz="2000" b="1" dirty="0" smtClean="0">
                <a:solidFill>
                  <a:srgbClr val="E8007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18:30</a:t>
            </a:r>
            <a:r>
              <a:rPr lang="it-IT" sz="1400" b="1" dirty="0" smtClean="0">
                <a:solidFill>
                  <a:srgbClr val="E8007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400" b="1" dirty="0">
              <a:solidFill>
                <a:srgbClr val="E8007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Teatro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Garybaldi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Via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Partigiani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4, 10036 Settimo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Torinese</a:t>
            </a:r>
            <a:endParaRPr lang="it-IT" sz="1400" dirty="0"/>
          </a:p>
        </p:txBody>
      </p:sp>
      <p:sp>
        <p:nvSpPr>
          <p:cNvPr id="15" name="Rettangolo 14"/>
          <p:cNvSpPr/>
          <p:nvPr/>
        </p:nvSpPr>
        <p:spPr>
          <a:xfrm>
            <a:off x="620803" y="3886200"/>
            <a:ext cx="792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Il concetto di cura si inserisce nella visione più ampia in cui le parole e il canto si intrecciano in uni-versi che cancellano barriere e nutrono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respiri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605801" y="2480771"/>
            <a:ext cx="59548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partecipazione degli allievi del Gruppo Teatro del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Cdm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Borgaro 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Torinese, del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Gruppo Vocale Voci 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Perigolose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di 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Fè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Avouglan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Soprano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921065" y="6380819"/>
            <a:ext cx="946335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125"/>
              </a:lnSpc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Grazie a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0027" y="6273404"/>
            <a:ext cx="426972" cy="42697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336632" y="6279256"/>
            <a:ext cx="1005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>
                <a:solidFill>
                  <a:srgbClr val="003C71"/>
                </a:solidFill>
                <a:latin typeface="Fira Sans Condensed"/>
              </a:rPr>
              <a:t>Soroptimist </a:t>
            </a:r>
            <a:endParaRPr lang="it-IT" sz="1100" b="1" dirty="0" smtClean="0">
              <a:solidFill>
                <a:srgbClr val="003C71"/>
              </a:solidFill>
              <a:latin typeface="Fira Sans Condensed"/>
            </a:endParaRPr>
          </a:p>
          <a:p>
            <a:r>
              <a:rPr lang="it-IT" sz="1100" b="1" dirty="0" smtClean="0">
                <a:solidFill>
                  <a:srgbClr val="003C71"/>
                </a:solidFill>
                <a:latin typeface="Fira Sans Condensed"/>
              </a:rPr>
              <a:t>Club </a:t>
            </a:r>
            <a:r>
              <a:rPr lang="it-IT" sz="1100" b="1" dirty="0" smtClean="0">
                <a:solidFill>
                  <a:srgbClr val="003C71"/>
                </a:solidFill>
                <a:latin typeface="Fira Sans Condensed"/>
              </a:rPr>
              <a:t>Torino</a:t>
            </a:r>
            <a:endParaRPr lang="it-IT" sz="1100" b="1" dirty="0"/>
          </a:p>
        </p:txBody>
      </p:sp>
      <p:sp>
        <p:nvSpPr>
          <p:cNvPr id="23" name="Rettangolo 22"/>
          <p:cNvSpPr/>
          <p:nvPr/>
        </p:nvSpPr>
        <p:spPr>
          <a:xfrm>
            <a:off x="178119" y="4549676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L’incasso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della serata sarà devoluto interamente alla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Fondazione Medicina a Misura di </a:t>
            </a:r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Donna</a:t>
            </a:r>
          </a:p>
          <a:p>
            <a:pPr algn="ctr"/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er il sostegno de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progetti di ricerca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per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 cura dell’emicrania della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donna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697005" y="5991675"/>
            <a:ext cx="816791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3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Per informazioni: </a:t>
            </a:r>
            <a:r>
              <a:rPr lang="it-IT" sz="1300" dirty="0" smtClean="0">
                <a:solidFill>
                  <a:srgbClr val="E8007F"/>
                </a:solidFill>
                <a:ea typeface="Calibri" panose="020F0502020204030204" pitchFamily="34" charset="0"/>
              </a:rPr>
              <a:t>eventi.fondazionemamd@gmail.com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5105" y="166662"/>
            <a:ext cx="1166495" cy="1233631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1568" y="152822"/>
            <a:ext cx="1258032" cy="1145166"/>
          </a:xfrm>
          <a:prstGeom prst="rect">
            <a:avLst/>
          </a:prstGeom>
        </p:spPr>
      </p:pic>
      <p:sp>
        <p:nvSpPr>
          <p:cNvPr id="27" name="Rettangolo 26"/>
          <p:cNvSpPr/>
          <p:nvPr/>
        </p:nvSpPr>
        <p:spPr>
          <a:xfrm>
            <a:off x="697005" y="5516877"/>
            <a:ext cx="905659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3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Acquisto biglietti su </a:t>
            </a:r>
            <a:r>
              <a:rPr lang="it-IT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Vivaticket</a:t>
            </a:r>
            <a:r>
              <a:rPr lang="it-IT" sz="13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it-IT" sz="1300" dirty="0">
                <a:solidFill>
                  <a:srgbClr val="CC0066"/>
                </a:solidFill>
                <a:ea typeface="Calibri" panose="020F0502020204030204" pitchFamily="34" charset="0"/>
                <a:hlinkClick r:id="rId7"/>
              </a:rPr>
              <a:t>https://www.vivaticket.com/it/ticket/elena-ruzza-uni-versi-a-charity-night/201443</a:t>
            </a:r>
            <a:endParaRPr lang="it-IT" sz="1300" dirty="0">
              <a:solidFill>
                <a:srgbClr val="CC0066"/>
              </a:solidFill>
              <a:ea typeface="Calibri" panose="020F0502020204030204" pitchFamily="34" charset="0"/>
            </a:endParaRPr>
          </a:p>
          <a:p>
            <a:r>
              <a:rPr lang="it-IT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16,50 € biglietto intero, 14,50 </a:t>
            </a:r>
            <a:r>
              <a:rPr lang="it-IT" sz="1300" b="1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€ biglietto </a:t>
            </a:r>
            <a:r>
              <a:rPr lang="it-IT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ridotto</a:t>
            </a:r>
            <a:endParaRPr lang="it-IT" sz="1300" dirty="0" smtClean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117149" y="5015939"/>
            <a:ext cx="29302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CC0066"/>
                </a:solidFill>
                <a:ea typeface="Calibri" panose="020F0502020204030204" pitchFamily="34" charset="0"/>
                <a:hlinkClick r:id="rId7"/>
              </a:rPr>
              <a:t>www.medicinamisuradidonna.it</a:t>
            </a:r>
            <a:endParaRPr lang="it-IT" sz="1400" dirty="0" smtClean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5610800" y="6176742"/>
            <a:ext cx="1751363" cy="533401"/>
            <a:chOff x="5657083" y="6218571"/>
            <a:chExt cx="1751363" cy="533401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 rotWithShape="1">
            <a:blip r:embed="rId8"/>
            <a:srcRect t="28330" b="26737"/>
            <a:stretch/>
          </p:blipFill>
          <p:spPr>
            <a:xfrm>
              <a:off x="6221352" y="6218571"/>
              <a:ext cx="1187094" cy="533401"/>
            </a:xfrm>
            <a:prstGeom prst="rect">
              <a:avLst/>
            </a:prstGeom>
          </p:spPr>
        </p:pic>
        <p:sp>
          <p:nvSpPr>
            <p:cNvPr id="28" name="Rettangolo 27"/>
            <p:cNvSpPr/>
            <p:nvPr/>
          </p:nvSpPr>
          <p:spPr>
            <a:xfrm>
              <a:off x="5657083" y="6518575"/>
              <a:ext cx="1555935" cy="233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125"/>
                </a:lnSpc>
              </a:pPr>
              <a:r>
                <a:rPr lang="it-IT" sz="1050" b="1" dirty="0" smtClean="0">
                  <a:solidFill>
                    <a:srgbClr val="174591"/>
                  </a:solidFill>
                  <a:ea typeface="Calibri" panose="020F0502020204030204" pitchFamily="34" charset="0"/>
                </a:rPr>
                <a:t>Settimo Torinese</a:t>
              </a:r>
              <a:endParaRPr lang="en-US" sz="1050" b="1" dirty="0">
                <a:solidFill>
                  <a:srgbClr val="174591"/>
                </a:solidFill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4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C1F8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170</Words>
  <Application>Microsoft Office PowerPoint</Application>
  <PresentationFormat>Presentazione su schermo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Fira Sans Condensed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lab01</dc:creator>
  <cp:lastModifiedBy>Polo di Medicina Torino</cp:lastModifiedBy>
  <cp:revision>97</cp:revision>
  <cp:lastPrinted>2022-11-10T15:25:59Z</cp:lastPrinted>
  <dcterms:created xsi:type="dcterms:W3CDTF">2021-11-24T23:45:18Z</dcterms:created>
  <dcterms:modified xsi:type="dcterms:W3CDTF">2023-03-10T13:37:41Z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2021-11-24T00:00:00Z</vt:filetime>
  </property>
</Properties>
</file>